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a Nagaraj" userId="76dac4c8ac9edc37" providerId="LiveId" clId="{BA1C31B7-4E30-4165-91E4-F97E1B20BE1C}"/>
    <pc:docChg chg="modSld">
      <pc:chgData name="Hema Nagaraj" userId="76dac4c8ac9edc37" providerId="LiveId" clId="{BA1C31B7-4E30-4165-91E4-F97E1B20BE1C}" dt="2024-04-09T17:55:35.017" v="40" actId="20577"/>
      <pc:docMkLst>
        <pc:docMk/>
      </pc:docMkLst>
      <pc:sldChg chg="modSp mod">
        <pc:chgData name="Hema Nagaraj" userId="76dac4c8ac9edc37" providerId="LiveId" clId="{BA1C31B7-4E30-4165-91E4-F97E1B20BE1C}" dt="2024-04-09T17:55:35.017" v="40" actId="20577"/>
        <pc:sldMkLst>
          <pc:docMk/>
          <pc:sldMk cId="0" sldId="292"/>
        </pc:sldMkLst>
        <pc:spChg chg="mod">
          <ac:chgData name="Hema Nagaraj" userId="76dac4c8ac9edc37" providerId="LiveId" clId="{BA1C31B7-4E30-4165-91E4-F97E1B20BE1C}" dt="2024-04-09T17:55:35.017" v="40"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HEMACHANDRIKA N</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:731121104016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Hema Nagaraj</cp:lastModifiedBy>
  <cp:revision>28</cp:revision>
  <dcterms:modified xsi:type="dcterms:W3CDTF">2024-04-09T17:55:38Z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